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FACE A FACE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41374E4-2422-4BA2-B403-AB1A8B9DD4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Em presença estar de Cristo, </a:t>
            </a:r>
          </a:p>
          <a:p>
            <a:r>
              <a:rPr lang="pt-BR" sz="4000" dirty="0"/>
              <a:t>Ver-Lhe o rosto, que prazer, </a:t>
            </a:r>
          </a:p>
          <a:p>
            <a:r>
              <a:rPr lang="pt-BR" sz="4000" dirty="0"/>
              <a:t>Quando, enfim, no Céu de glória,</a:t>
            </a:r>
          </a:p>
          <a:p>
            <a:r>
              <a:rPr lang="pt-BR" sz="4000" dirty="0"/>
              <a:t>Poderei </a:t>
            </a:r>
            <a:r>
              <a:rPr lang="pt-BR" sz="4000" dirty="0" err="1"/>
              <a:t>p’ra</a:t>
            </a:r>
            <a:r>
              <a:rPr lang="pt-BR" sz="4000" dirty="0"/>
              <a:t> sempre O ver!</a:t>
            </a:r>
          </a:p>
        </p:txBody>
      </p:sp>
    </p:spTree>
    <p:extLst>
      <p:ext uri="{BB962C8B-B14F-4D97-AF65-F5344CB8AC3E}">
        <p14:creationId xmlns:p14="http://schemas.microsoft.com/office/powerpoint/2010/main" val="2404125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38AC95-EE22-4392-AAC1-0F23965E4B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Face a face eu hei de </a:t>
            </a:r>
            <a:r>
              <a:rPr lang="pt-BR" dirty="0" err="1"/>
              <a:t>vê-lO</a:t>
            </a:r>
            <a:r>
              <a:rPr lang="pt-BR" dirty="0"/>
              <a:t>, </a:t>
            </a:r>
          </a:p>
          <a:p>
            <a:r>
              <a:rPr lang="pt-BR" dirty="0"/>
              <a:t>Quando vier em glória e luz. </a:t>
            </a:r>
          </a:p>
          <a:p>
            <a:r>
              <a:rPr lang="pt-BR" dirty="0"/>
              <a:t>Face a face, na Sua glória,</a:t>
            </a:r>
          </a:p>
          <a:p>
            <a:r>
              <a:rPr lang="pt-BR" dirty="0"/>
              <a:t>Hei de ver ao meu Jesus.</a:t>
            </a:r>
          </a:p>
        </p:txBody>
      </p:sp>
    </p:spTree>
    <p:extLst>
      <p:ext uri="{BB962C8B-B14F-4D97-AF65-F5344CB8AC3E}">
        <p14:creationId xmlns:p14="http://schemas.microsoft.com/office/powerpoint/2010/main" val="1541719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66BF3F1-1DF9-4B9E-BABA-6A59ABDAF7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Muito ao longe, eu já O avisto, </a:t>
            </a:r>
          </a:p>
          <a:p>
            <a:r>
              <a:rPr lang="pt-BR" dirty="0"/>
              <a:t>Através do escuro véu.</a:t>
            </a:r>
          </a:p>
          <a:p>
            <a:r>
              <a:rPr lang="pt-BR" dirty="0"/>
              <a:t>Ó, quão grande é meu desejo</a:t>
            </a:r>
          </a:p>
          <a:p>
            <a:r>
              <a:rPr lang="pt-BR" dirty="0"/>
              <a:t>De encontrar Jesus no Céu!</a:t>
            </a:r>
          </a:p>
        </p:txBody>
      </p:sp>
    </p:spTree>
    <p:extLst>
      <p:ext uri="{BB962C8B-B14F-4D97-AF65-F5344CB8AC3E}">
        <p14:creationId xmlns:p14="http://schemas.microsoft.com/office/powerpoint/2010/main" val="3942923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38AC95-EE22-4392-AAC1-0F23965E4B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Face a face eu hei de </a:t>
            </a:r>
            <a:r>
              <a:rPr lang="pt-BR" dirty="0" err="1"/>
              <a:t>vê-lO</a:t>
            </a:r>
            <a:r>
              <a:rPr lang="pt-BR" dirty="0"/>
              <a:t>, </a:t>
            </a:r>
          </a:p>
          <a:p>
            <a:r>
              <a:rPr lang="pt-BR" dirty="0"/>
              <a:t>Quando vier em glória e luz. </a:t>
            </a:r>
          </a:p>
          <a:p>
            <a:r>
              <a:rPr lang="pt-BR" dirty="0"/>
              <a:t>Face a face, na Sua glória,</a:t>
            </a:r>
          </a:p>
          <a:p>
            <a:r>
              <a:rPr lang="pt-BR" dirty="0"/>
              <a:t>Hei de ver ao meu Jesus.</a:t>
            </a:r>
          </a:p>
        </p:txBody>
      </p:sp>
    </p:spTree>
    <p:extLst>
      <p:ext uri="{BB962C8B-B14F-4D97-AF65-F5344CB8AC3E}">
        <p14:creationId xmlns:p14="http://schemas.microsoft.com/office/powerpoint/2010/main" val="3012893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EBBEBFD-EF48-4920-8B7B-E4A35772A7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 encanto estar com Cristo </a:t>
            </a:r>
          </a:p>
          <a:p>
            <a:r>
              <a:rPr lang="pt-BR" dirty="0"/>
              <a:t>Onde já não há mais dor; </a:t>
            </a:r>
          </a:p>
          <a:p>
            <a:r>
              <a:rPr lang="pt-BR" dirty="0"/>
              <a:t>Livre de todo o perigo, </a:t>
            </a:r>
          </a:p>
          <a:p>
            <a:r>
              <a:rPr lang="pt-BR" dirty="0"/>
              <a:t>Abrigado em Seu amor! </a:t>
            </a:r>
          </a:p>
        </p:txBody>
      </p:sp>
    </p:spTree>
    <p:extLst>
      <p:ext uri="{BB962C8B-B14F-4D97-AF65-F5344CB8AC3E}">
        <p14:creationId xmlns:p14="http://schemas.microsoft.com/office/powerpoint/2010/main" val="1851829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38AC95-EE22-4392-AAC1-0F23965E4B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Face a face eu hei de </a:t>
            </a:r>
            <a:r>
              <a:rPr lang="pt-BR" dirty="0" err="1"/>
              <a:t>vê-lO</a:t>
            </a:r>
            <a:r>
              <a:rPr lang="pt-BR" dirty="0"/>
              <a:t>, </a:t>
            </a:r>
          </a:p>
          <a:p>
            <a:r>
              <a:rPr lang="pt-BR" dirty="0"/>
              <a:t>Quando vier em glória e luz. </a:t>
            </a:r>
          </a:p>
          <a:p>
            <a:r>
              <a:rPr lang="pt-BR" dirty="0"/>
              <a:t>Face a face, na Sua glória,</a:t>
            </a:r>
          </a:p>
          <a:p>
            <a:r>
              <a:rPr lang="pt-BR" dirty="0"/>
              <a:t>Hei de ver ao meu Jesus.</a:t>
            </a:r>
          </a:p>
        </p:txBody>
      </p:sp>
    </p:spTree>
    <p:extLst>
      <p:ext uri="{BB962C8B-B14F-4D97-AF65-F5344CB8AC3E}">
        <p14:creationId xmlns:p14="http://schemas.microsoft.com/office/powerpoint/2010/main" val="2293964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B66B09A-9305-4D0C-A9EF-3B498E6406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Face a face, que alegria </a:t>
            </a:r>
          </a:p>
          <a:p>
            <a:r>
              <a:rPr lang="pt-BR" dirty="0"/>
              <a:t>Há de ser viver assim, </a:t>
            </a:r>
          </a:p>
          <a:p>
            <a:r>
              <a:rPr lang="pt-BR" dirty="0"/>
              <a:t>Vendo o rosto tão querido </a:t>
            </a:r>
          </a:p>
          <a:p>
            <a:r>
              <a:rPr lang="pt-BR" dirty="0"/>
              <a:t>De quem padeceu por mim!</a:t>
            </a:r>
          </a:p>
        </p:txBody>
      </p:sp>
    </p:spTree>
    <p:extLst>
      <p:ext uri="{BB962C8B-B14F-4D97-AF65-F5344CB8AC3E}">
        <p14:creationId xmlns:p14="http://schemas.microsoft.com/office/powerpoint/2010/main" val="2002206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38AC95-EE22-4392-AAC1-0F23965E4B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Face a face eu hei de </a:t>
            </a:r>
            <a:r>
              <a:rPr lang="pt-BR" dirty="0" err="1"/>
              <a:t>vê-lO</a:t>
            </a:r>
            <a:r>
              <a:rPr lang="pt-BR" dirty="0"/>
              <a:t>, </a:t>
            </a:r>
          </a:p>
          <a:p>
            <a:r>
              <a:rPr lang="pt-BR" dirty="0"/>
              <a:t>Quando vier em glória e luz. </a:t>
            </a:r>
          </a:p>
          <a:p>
            <a:r>
              <a:rPr lang="pt-BR" dirty="0"/>
              <a:t>Face a face, na Sua glória,</a:t>
            </a:r>
          </a:p>
          <a:p>
            <a:r>
              <a:rPr lang="pt-BR" dirty="0"/>
              <a:t>Hei de ver ao meu Jesus.</a:t>
            </a:r>
          </a:p>
        </p:txBody>
      </p:sp>
    </p:spTree>
    <p:extLst>
      <p:ext uri="{BB962C8B-B14F-4D97-AF65-F5344CB8AC3E}">
        <p14:creationId xmlns:p14="http://schemas.microsoft.com/office/powerpoint/2010/main" val="841476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47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FACE A FACE</vt:lpstr>
      <vt:lpstr>FACE A FACE</vt:lpstr>
      <vt:lpstr>FACE A FACE</vt:lpstr>
      <vt:lpstr>FACE A FACE</vt:lpstr>
      <vt:lpstr>FACE A FACE</vt:lpstr>
      <vt:lpstr>FACE A FACE</vt:lpstr>
      <vt:lpstr>FACE A FACE</vt:lpstr>
      <vt:lpstr>FACE A FACE</vt:lpstr>
      <vt:lpstr>FACE A FACE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2019-06-12T22:47:35Z</dcterms:modified>
</cp:coreProperties>
</file>

<file path=docProps/thumbnail.jpeg>
</file>